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755" autoAdjust="0"/>
  </p:normalViewPr>
  <p:slideViewPr>
    <p:cSldViewPr>
      <p:cViewPr varScale="1">
        <p:scale>
          <a:sx n="78" d="100"/>
          <a:sy n="78" d="100"/>
        </p:scale>
        <p:origin x="-178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B8B6F9-1AFA-4AD3-A7C1-17E347A6CD87}" type="datetimeFigureOut">
              <a:rPr lang="en-US" smtClean="0"/>
              <a:t>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2CD952-F09B-458D-9384-88B86E7EB780}" type="slidenum">
              <a:rPr lang="en-US" smtClean="0"/>
              <a:t>‹#›</a:t>
            </a:fld>
            <a:endParaRPr lang="en-US"/>
          </a:p>
        </p:txBody>
      </p:sp>
    </p:spTree>
    <p:extLst>
      <p:ext uri="{BB962C8B-B14F-4D97-AF65-F5344CB8AC3E}">
        <p14:creationId xmlns:p14="http://schemas.microsoft.com/office/powerpoint/2010/main" val="3249769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population</a:t>
            </a:r>
            <a:r>
              <a:rPr lang="en-US" baseline="0" dirty="0" smtClean="0"/>
              <a:t> rising, water scarcity increasing, and arable land degrading; the future does not look bright for the world’s hungry. Without sustainable irrigation and farming practices there will be even more people suffering from malnourishment in developing nations where population is predicted to increase the most. As water sources are used and more farms become dependent on irrigation, the world may reach a food crisis that will effect even the western nation. The global economy connects all nations and shortages of grain in Asia will cause food prices to </a:t>
            </a:r>
            <a:r>
              <a:rPr lang="en-US" baseline="0" smtClean="0"/>
              <a:t>rise worldwide.  </a:t>
            </a:r>
            <a:endParaRPr lang="en-US" dirty="0"/>
          </a:p>
        </p:txBody>
      </p:sp>
      <p:sp>
        <p:nvSpPr>
          <p:cNvPr id="4" name="Slide Number Placeholder 3"/>
          <p:cNvSpPr>
            <a:spLocks noGrp="1"/>
          </p:cNvSpPr>
          <p:nvPr>
            <p:ph type="sldNum" sz="quarter" idx="10"/>
          </p:nvPr>
        </p:nvSpPr>
        <p:spPr/>
        <p:txBody>
          <a:bodyPr/>
          <a:lstStyle/>
          <a:p>
            <a:fld id="{682CD952-F09B-458D-9384-88B86E7EB780}" type="slidenum">
              <a:rPr lang="en-US" smtClean="0"/>
              <a:t>1</a:t>
            </a:fld>
            <a:endParaRPr lang="en-US"/>
          </a:p>
        </p:txBody>
      </p:sp>
    </p:spTree>
    <p:extLst>
      <p:ext uri="{BB962C8B-B14F-4D97-AF65-F5344CB8AC3E}">
        <p14:creationId xmlns:p14="http://schemas.microsoft.com/office/powerpoint/2010/main" val="2919562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C28D9D6-A6A3-44C2-96EA-D7E39B50A6B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3480533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28D9D6-A6A3-44C2-96EA-D7E39B50A6B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829543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28D9D6-A6A3-44C2-96EA-D7E39B50A6B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1039127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28D9D6-A6A3-44C2-96EA-D7E39B50A6B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2013944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28D9D6-A6A3-44C2-96EA-D7E39B50A6B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282909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28D9D6-A6A3-44C2-96EA-D7E39B50A6B8}" type="datetimeFigureOut">
              <a:rPr lang="en-US" smtClean="0"/>
              <a:t>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61487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C28D9D6-A6A3-44C2-96EA-D7E39B50A6B8}" type="datetimeFigureOut">
              <a:rPr lang="en-US" smtClean="0"/>
              <a:t>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2592252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28D9D6-A6A3-44C2-96EA-D7E39B50A6B8}" type="datetimeFigureOut">
              <a:rPr lang="en-US" smtClean="0"/>
              <a:t>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31966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28D9D6-A6A3-44C2-96EA-D7E39B50A6B8}" type="datetimeFigureOut">
              <a:rPr lang="en-US" smtClean="0"/>
              <a:t>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678501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8D9D6-A6A3-44C2-96EA-D7E39B50A6B8}" type="datetimeFigureOut">
              <a:rPr lang="en-US" smtClean="0"/>
              <a:t>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4139640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8D9D6-A6A3-44C2-96EA-D7E39B50A6B8}" type="datetimeFigureOut">
              <a:rPr lang="en-US" smtClean="0"/>
              <a:t>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8BCB3-9350-4DF2-9E82-6256EBE448EE}" type="slidenum">
              <a:rPr lang="en-US" smtClean="0"/>
              <a:t>‹#›</a:t>
            </a:fld>
            <a:endParaRPr lang="en-US"/>
          </a:p>
        </p:txBody>
      </p:sp>
    </p:spTree>
    <p:extLst>
      <p:ext uri="{BB962C8B-B14F-4D97-AF65-F5344CB8AC3E}">
        <p14:creationId xmlns:p14="http://schemas.microsoft.com/office/powerpoint/2010/main" val="1411931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28D9D6-A6A3-44C2-96EA-D7E39B50A6B8}" type="datetimeFigureOut">
              <a:rPr lang="en-US" smtClean="0"/>
              <a:t>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B8BCB3-9350-4DF2-9E82-6256EBE448EE}" type="slidenum">
              <a:rPr lang="en-US" smtClean="0"/>
              <a:t>‹#›</a:t>
            </a:fld>
            <a:endParaRPr lang="en-US"/>
          </a:p>
        </p:txBody>
      </p:sp>
    </p:spTree>
    <p:extLst>
      <p:ext uri="{BB962C8B-B14F-4D97-AF65-F5344CB8AC3E}">
        <p14:creationId xmlns:p14="http://schemas.microsoft.com/office/powerpoint/2010/main" val="1528752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gif"/><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gif"/><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429250" cy="2857500"/>
          </a:xfrm>
          <a:prstGeom prst="rect">
            <a:avLst/>
          </a:prstGeom>
        </p:spPr>
      </p:pic>
      <p:pic>
        <p:nvPicPr>
          <p:cNvPr id="1026" name="Picture 2" descr="Photo: Man irrigating a fiel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9955" y="0"/>
            <a:ext cx="3824045"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upload.wikimedia.org/wikipedia/commons/a/a7/Map_showing_Global_Physical_and_Economic_Water_Scarcity_2006.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1983" y="2743200"/>
            <a:ext cx="6202017" cy="4114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southwestclimatechange.org/files/cc/figures/drought_pinyo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4579402"/>
            <a:ext cx="3429000" cy="226771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cdn3.chartsbin.com/chartimages/l_3355_c355f6e1f6ca994d71751e262cbac93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497" y="2754493"/>
            <a:ext cx="3657600" cy="18249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shc.edu/theolibrary/graphics/hunger.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25803" y="1752600"/>
            <a:ext cx="2307311" cy="1649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90609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100</Words>
  <Application>Microsoft Office PowerPoint</Application>
  <PresentationFormat>On-screen Show (4:3)</PresentationFormat>
  <Paragraphs>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student</dc:creator>
  <cp:lastModifiedBy>student</cp:lastModifiedBy>
  <cp:revision>3</cp:revision>
  <dcterms:created xsi:type="dcterms:W3CDTF">2014-02-06T16:33:14Z</dcterms:created>
  <dcterms:modified xsi:type="dcterms:W3CDTF">2014-02-06T17:44:13Z</dcterms:modified>
</cp:coreProperties>
</file>